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70" r:id="rId7"/>
    <p:sldId id="267" r:id="rId8"/>
    <p:sldId id="269" r:id="rId9"/>
    <p:sldId id="268" r:id="rId10"/>
    <p:sldId id="27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A80D-29A6-4878-AB07-67996A3E414C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EA58-8590-4926-ACF3-D6A637FC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7072362" cy="65008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14290"/>
            <a:ext cx="678661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Детское любопытство не знает границ,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кроме, конечно, нежелания взрослых его удовлетворить.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 уверенностью могу сказать,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работы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проектом и, в частности,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создания Мини-музея камня,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сполна смогли удовлетворить любопытство наших детей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ответить на множество интересующих их вопросов.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berns-zens-jurmala-akmentini-49014921.jpg"/>
          <p:cNvPicPr>
            <a:picLocks noChangeAspect="1" noChangeArrowheads="1"/>
          </p:cNvPicPr>
          <p:nvPr/>
        </p:nvPicPr>
        <p:blipFill>
          <a:blip r:embed="rId3"/>
          <a:srcRect r="13738"/>
          <a:stretch>
            <a:fillRect/>
          </a:stretch>
        </p:blipFill>
        <p:spPr bwMode="auto">
          <a:xfrm>
            <a:off x="1357290" y="2643182"/>
            <a:ext cx="6429420" cy="3902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714488"/>
            <a:ext cx="3357586" cy="2857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«Детский сад №261»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г.Перми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Деменева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Юлия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57166"/>
            <a:ext cx="6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072362" cy="62865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66437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серёжках у мамы огнём он горит.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пыли на дороге ненужный лежит.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Меняет он форму, меняет он цвет,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стройке годится на тысячу лет.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может быть мелкий - в ладошке лежать,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Тяжёлый, большой, одному не поднять.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дети загадку мою отгадал?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этот предмет по приметам узнал?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началось всё с того, что я заметила, как дети интересуются различными камешками, выискивая их на участке во время прогулки, сортируя и давая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свои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Почему-то вдруг вспомнилась любимая забава всех дворовых компаний моего детства «Колечко, колечко, выйди на крылечко», когда вместо колечка брали в руки камешек…было весело! Рассказав об этой игре детям своей группы, я только подогрела их интерес. Так, в ходе игр и наблюдений, мною было отмечено то, что живя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стране, богатой полезными ископаемыми, у детей нет знаний об окружающих нас камнях и минералах.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072362" cy="62865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знакомства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разнообразием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камней,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природой родного края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страны мною была организована проектная деятельность совместно с детьми и взрослыми нашей группы «Удивительный мир камней», в рамках которой был создан Мини-музей камня: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SYD3XSfe0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5977687" cy="461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85728"/>
            <a:ext cx="6357982" cy="5857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RYr54uNFs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357694"/>
            <a:ext cx="1638876" cy="1428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357167"/>
            <a:ext cx="6072230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 бережку морскому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похожу, похожу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 камешки морские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погляжу, погляжу.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Погляжу, возьму с собой,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С моря синего — домой.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первый экспонат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нашего мини-музея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3516" t="4403" r="3906" b="3130"/>
          <a:stretch>
            <a:fillRect/>
          </a:stretch>
        </p:blipFill>
        <p:spPr bwMode="auto">
          <a:xfrm>
            <a:off x="4347481" y="500042"/>
            <a:ext cx="322491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2" cy="62865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57166"/>
            <a:ext cx="6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группа № 3\КАМНИ с гр.1\lqC6TgNKMj0.jpg"/>
          <p:cNvPicPr>
            <a:picLocks noChangeAspect="1" noChangeArrowheads="1"/>
          </p:cNvPicPr>
          <p:nvPr/>
        </p:nvPicPr>
        <p:blipFill>
          <a:blip r:embed="rId3"/>
          <a:srcRect l="870" t="5797" r="2609"/>
          <a:stretch>
            <a:fillRect/>
          </a:stretch>
        </p:blipFill>
        <p:spPr bwMode="auto">
          <a:xfrm>
            <a:off x="428595" y="357166"/>
            <a:ext cx="839319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7072362" cy="65008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14290"/>
            <a:ext cx="692948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Среди экспонатов были представлены не только сами камни, но и некоторые изделия из них (фигурки животных, шкатулки, ювелирные изделия).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Всё это находилось в свободном доступе, и дети с удовольствием не только рассматривали, но и трогали, гладили, и, как всегда, задавали множество вопросов.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большим удовольствием мы принимали гостей из других групп нашего детского сада. Ориентируясь на возраст гостей, мы рассказывали о происхождении названия того или иного камня, о мифах, легендах, сказках, связанных с этим камнем, рассказывали о его целебных свойствах, читали стихи, загадывали загадки, предлагали поиграть в игру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ЗаКАМЕНевшая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мозаика».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группа № 3\КАМНИ с гр.1\IKqEA70kpQ8.jpg"/>
          <p:cNvPicPr>
            <a:picLocks noChangeAspect="1" noChangeArrowheads="1"/>
          </p:cNvPicPr>
          <p:nvPr/>
        </p:nvPicPr>
        <p:blipFill>
          <a:blip r:embed="rId3"/>
          <a:srcRect t="9950"/>
          <a:stretch>
            <a:fillRect/>
          </a:stretch>
        </p:blipFill>
        <p:spPr bwMode="auto">
          <a:xfrm>
            <a:off x="1857356" y="2857496"/>
            <a:ext cx="5640839" cy="380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8001056" cy="61436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57166"/>
            <a:ext cx="6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группа № 3\КАМНИ с гр.1\-DAOmXpCU_c.jpg"/>
          <p:cNvPicPr>
            <a:picLocks noChangeAspect="1" noChangeArrowheads="1"/>
          </p:cNvPicPr>
          <p:nvPr/>
        </p:nvPicPr>
        <p:blipFill>
          <a:blip r:embed="rId3"/>
          <a:srcRect r="1689"/>
          <a:stretch>
            <a:fillRect/>
          </a:stretch>
        </p:blipFill>
        <p:spPr bwMode="auto">
          <a:xfrm>
            <a:off x="785786" y="428603"/>
            <a:ext cx="7858180" cy="5994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215370" cy="6215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57166"/>
            <a:ext cx="6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группа № 3\КАМНИ с гр.1\VMSxsBXzKW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28604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001056" cy="6072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357166"/>
            <a:ext cx="6929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группа № 3\КАМНИ с гр.1\DiLK5bCzBp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357166"/>
            <a:ext cx="788199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441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2020-02-12T06:44:49Z</dcterms:created>
  <dcterms:modified xsi:type="dcterms:W3CDTF">2020-02-12T09:08:23Z</dcterms:modified>
</cp:coreProperties>
</file>